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>
      <p:cViewPr varScale="1">
        <p:scale>
          <a:sx n="45" d="100"/>
          <a:sy n="45" d="100"/>
        </p:scale>
        <p:origin x="7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437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7BCA84-FB50-4F54-A4A7-6FD6E91542D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70F0BA-4249-4082-8500-D1C4B39B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7BCA84-FB50-4F54-A4A7-6FD6E91542D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70F0BA-4249-4082-8500-D1C4B39B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7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7BCA84-FB50-4F54-A4A7-6FD6E91542D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70F0BA-4249-4082-8500-D1C4B39B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2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7BCA84-FB50-4F54-A4A7-6FD6E91542D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70F0BA-4249-4082-8500-D1C4B39B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4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7BCA84-FB50-4F54-A4A7-6FD6E91542D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70F0BA-4249-4082-8500-D1C4B39B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7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7BCA84-FB50-4F54-A4A7-6FD6E91542D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70F0BA-4249-4082-8500-D1C4B39B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7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7BCA84-FB50-4F54-A4A7-6FD6E91542D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70F0BA-4249-4082-8500-D1C4B39B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9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7BCA84-FB50-4F54-A4A7-6FD6E91542D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70F0BA-4249-4082-8500-D1C4B39B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0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7BCA84-FB50-4F54-A4A7-6FD6E91542D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70F0BA-4249-4082-8500-D1C4B39B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4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7BCA84-FB50-4F54-A4A7-6FD6E91542D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70F0BA-4249-4082-8500-D1C4B39B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7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CA84-FB50-4F54-A4A7-6FD6E91542D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F0BA-4249-4082-8500-D1C4B39B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8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artoken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artokenexchang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artokenexchang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VendaVolt Clear Token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Consumer</a:t>
            </a:r>
          </a:p>
        </p:txBody>
      </p:sp>
    </p:spTree>
    <p:extLst>
      <p:ext uri="{BB962C8B-B14F-4D97-AF65-F5344CB8AC3E}">
        <p14:creationId xmlns:p14="http://schemas.microsoft.com/office/powerpoint/2010/main" val="360099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any costs to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 and NO</a:t>
            </a:r>
          </a:p>
          <a:p>
            <a:r>
              <a:rPr lang="en-US" dirty="0"/>
              <a:t>YES, on the first of each month your active account will be charged $1.00 – but wait…..</a:t>
            </a:r>
          </a:p>
          <a:p>
            <a:r>
              <a:rPr lang="en-US" dirty="0"/>
              <a:t>A credit of $1.00 will be added back to your account from the vendor where you last used Clear Token.</a:t>
            </a:r>
          </a:p>
          <a:p>
            <a:r>
              <a:rPr lang="en-US" dirty="0"/>
              <a:t>For instance, if you used Clear Token to charge your electric car, a $1.00 credit will be given to you to use the same or another car charger.</a:t>
            </a:r>
          </a:p>
        </p:txBody>
      </p:sp>
    </p:spTree>
    <p:extLst>
      <p:ext uri="{BB962C8B-B14F-4D97-AF65-F5344CB8AC3E}">
        <p14:creationId xmlns:p14="http://schemas.microsoft.com/office/powerpoint/2010/main" val="257769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have questions or something just doesn’t go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Clear Token using a selection on the app menu or call us directly.</a:t>
            </a:r>
          </a:p>
          <a:p>
            <a:r>
              <a:rPr lang="en-US" dirty="0"/>
              <a:t>A live person is almost always available to help and answer your questions.</a:t>
            </a:r>
          </a:p>
        </p:txBody>
      </p:sp>
    </p:spTree>
    <p:extLst>
      <p:ext uri="{BB962C8B-B14F-4D97-AF65-F5344CB8AC3E}">
        <p14:creationId xmlns:p14="http://schemas.microsoft.com/office/powerpoint/2010/main" val="15697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VendaVolt Clear Token?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Phone Payment System</a:t>
            </a:r>
          </a:p>
          <a:p>
            <a:r>
              <a:rPr lang="en-US" dirty="0" err="1"/>
              <a:t>BlueTooth</a:t>
            </a:r>
            <a:r>
              <a:rPr lang="en-US" dirty="0"/>
              <a:t> Machine Interface</a:t>
            </a:r>
          </a:p>
        </p:txBody>
      </p:sp>
    </p:spTree>
    <p:extLst>
      <p:ext uri="{BB962C8B-B14F-4D97-AF65-F5344CB8AC3E}">
        <p14:creationId xmlns:p14="http://schemas.microsoft.com/office/powerpoint/2010/main" val="144279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use VendaVolt Clear Token?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Laundromat's and Apartment House Laundry’s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Mini-markets</a:t>
            </a:r>
          </a:p>
          <a:p>
            <a:r>
              <a:rPr lang="en-US" dirty="0"/>
              <a:t>Filtered Water Dispensers</a:t>
            </a:r>
          </a:p>
          <a:p>
            <a:r>
              <a:rPr lang="en-US" dirty="0"/>
              <a:t>Door Access Control</a:t>
            </a:r>
          </a:p>
          <a:p>
            <a:r>
              <a:rPr lang="en-US" dirty="0"/>
              <a:t>Parking Meters</a:t>
            </a:r>
          </a:p>
          <a:p>
            <a:r>
              <a:rPr lang="en-US" b="1" dirty="0"/>
              <a:t>and now EV Car Chargers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0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need an Account?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when you are ready to use  the VendaVolt Clear Token for the first time, there are a couple of steps.</a:t>
            </a:r>
          </a:p>
          <a:p>
            <a:r>
              <a:rPr lang="en-US" dirty="0"/>
              <a:t>First install the app on your iPhone or Android phone.  </a:t>
            </a:r>
          </a:p>
          <a:p>
            <a:r>
              <a:rPr lang="en-US" dirty="0"/>
              <a:t>Either search the play store for “clear token” or visit </a:t>
            </a:r>
            <a:r>
              <a:rPr lang="en-US" dirty="0">
                <a:hlinkClick r:id="rId2"/>
              </a:rPr>
              <a:t>www.ClearToken.com</a:t>
            </a:r>
            <a:r>
              <a:rPr lang="en-US" dirty="0"/>
              <a:t> and follow the link to the play store.</a:t>
            </a:r>
          </a:p>
          <a:p>
            <a:r>
              <a:rPr lang="en-US" dirty="0"/>
              <a:t>Install the app. Takes about 30 seconds.  The app will verify your phone number with a validation code by text.</a:t>
            </a:r>
          </a:p>
        </p:txBody>
      </p:sp>
    </p:spTree>
    <p:extLst>
      <p:ext uri="{BB962C8B-B14F-4D97-AF65-F5344CB8AC3E}">
        <p14:creationId xmlns:p14="http://schemas.microsoft.com/office/powerpoint/2010/main" val="291430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fund my account?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using a free device, you will not need to fund your account.</a:t>
            </a:r>
          </a:p>
          <a:p>
            <a:r>
              <a:rPr lang="en-US" dirty="0"/>
              <a:t>To make a charge or purchase a service, visit </a:t>
            </a:r>
            <a:r>
              <a:rPr lang="en-US" dirty="0">
                <a:hlinkClick r:id="rId2"/>
              </a:rPr>
              <a:t>www.ClearTokenExchange.com</a:t>
            </a:r>
            <a:r>
              <a:rPr lang="en-US" dirty="0"/>
              <a:t>, click on “Fund your account”, select either “Credit Card” or “pre-paid scratch off card” if you have one. </a:t>
            </a:r>
          </a:p>
          <a:p>
            <a:r>
              <a:rPr lang="en-US" dirty="0"/>
              <a:t>Follow the prompts to select an amount and enter your information.</a:t>
            </a:r>
          </a:p>
          <a:p>
            <a:r>
              <a:rPr lang="en-US" dirty="0"/>
              <a:t>The site will verify your phone number with a text.</a:t>
            </a:r>
          </a:p>
          <a:p>
            <a:r>
              <a:rPr lang="en-US" dirty="0"/>
              <a:t>Another 30 seconds or so.  Subsequent account transaction will not require your information.</a:t>
            </a:r>
          </a:p>
        </p:txBody>
      </p:sp>
    </p:spTree>
    <p:extLst>
      <p:ext uri="{BB962C8B-B14F-4D97-AF65-F5344CB8AC3E}">
        <p14:creationId xmlns:p14="http://schemas.microsoft.com/office/powerpoint/2010/main" val="177640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I have the app and have funded my account.  How do I use the app and my funds?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765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Let’s us the example of EV Vehicle Charging.</a:t>
            </a:r>
          </a:p>
          <a:p>
            <a:r>
              <a:rPr lang="en-US" dirty="0"/>
              <a:t>Drive up to the charger.</a:t>
            </a:r>
          </a:p>
          <a:p>
            <a:r>
              <a:rPr lang="en-US" dirty="0"/>
              <a:t>Connect the charge cable to your vehicle.</a:t>
            </a:r>
          </a:p>
          <a:p>
            <a:r>
              <a:rPr lang="en-US" dirty="0"/>
              <a:t>Open the app and select the charger by it’s ID number on the label next to the cord.</a:t>
            </a:r>
          </a:p>
          <a:p>
            <a:r>
              <a:rPr lang="en-US" dirty="0"/>
              <a:t>Be sure to disable the car’s delayed charge function.</a:t>
            </a:r>
          </a:p>
          <a:p>
            <a:r>
              <a:rPr lang="en-US" dirty="0"/>
              <a:t>Select the amount of time and press the “PAY” button.</a:t>
            </a:r>
          </a:p>
          <a:p>
            <a:r>
              <a:rPr lang="en-US" dirty="0"/>
              <a:t>The charger will start and charge until your time has expired or the vehicle is fully charged.</a:t>
            </a:r>
          </a:p>
        </p:txBody>
      </p:sp>
    </p:spTree>
    <p:extLst>
      <p:ext uri="{BB962C8B-B14F-4D97-AF65-F5344CB8AC3E}">
        <p14:creationId xmlns:p14="http://schemas.microsoft.com/office/powerpoint/2010/main" val="144566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use the VendaVolt Clear Token to make a payment to charge my Electric Vehicle.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VendaVolt remove the charger plug/cable and insert it into your EV socket.</a:t>
            </a:r>
          </a:p>
          <a:p>
            <a:r>
              <a:rPr lang="en-US" dirty="0"/>
              <a:t>Open the app and select the VendaVolt by it’s Clear Token Id label.</a:t>
            </a:r>
          </a:p>
          <a:p>
            <a:r>
              <a:rPr lang="en-US" dirty="0"/>
              <a:t>Select the amount of time you desire to charge your EV.</a:t>
            </a:r>
          </a:p>
          <a:p>
            <a:r>
              <a:rPr lang="en-US" dirty="0"/>
              <a:t>Press the pay button and the VendaVolt will count down exactly as if you were handing cash to a clerk.</a:t>
            </a:r>
          </a:p>
          <a:p>
            <a:r>
              <a:rPr lang="en-US" dirty="0"/>
              <a:t>Remove the charge plug/cable from your EV when finished charging your vehicle  and return it to the VendaVolt </a:t>
            </a:r>
            <a:r>
              <a:rPr lang="en-US" dirty="0" err="1"/>
              <a:t>holser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6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check my VendaVolt Clear Token balance?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upper right corner of the app has a 3 bar menu.</a:t>
            </a:r>
          </a:p>
          <a:p>
            <a:r>
              <a:rPr lang="en-US" dirty="0"/>
              <a:t>Several reports are available there including “check balances”.</a:t>
            </a:r>
          </a:p>
        </p:txBody>
      </p:sp>
    </p:spTree>
    <p:extLst>
      <p:ext uri="{BB962C8B-B14F-4D97-AF65-F5344CB8AC3E}">
        <p14:creationId xmlns:p14="http://schemas.microsoft.com/office/powerpoint/2010/main" val="363045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I do with my funds?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>
                <a:hlinkClick r:id="rId2"/>
              </a:rPr>
              <a:t>www.ClearTokenExchange.com</a:t>
            </a:r>
            <a:r>
              <a:rPr lang="en-US" dirty="0"/>
              <a:t> you can </a:t>
            </a:r>
          </a:p>
          <a:p>
            <a:pPr lvl="1"/>
            <a:r>
              <a:rPr lang="en-US" dirty="0"/>
              <a:t>Fund your account</a:t>
            </a:r>
          </a:p>
          <a:p>
            <a:pPr lvl="1"/>
            <a:r>
              <a:rPr lang="en-US" dirty="0"/>
              <a:t>Make a donation with your funds</a:t>
            </a:r>
          </a:p>
          <a:p>
            <a:pPr lvl="1"/>
            <a:r>
              <a:rPr lang="en-US" dirty="0"/>
              <a:t>Transfer your funds to another phone account.  The receiving phone must have the Clear Token app installed.</a:t>
            </a:r>
          </a:p>
          <a:p>
            <a:pPr lvl="1"/>
            <a:r>
              <a:rPr lang="en-US" dirty="0"/>
              <a:t>Request a withdrawal of your funds.  This is not automatic but will take place within 1 business day.  After all it’s your money.</a:t>
            </a:r>
          </a:p>
        </p:txBody>
      </p:sp>
    </p:spTree>
    <p:extLst>
      <p:ext uri="{BB962C8B-B14F-4D97-AF65-F5344CB8AC3E}">
        <p14:creationId xmlns:p14="http://schemas.microsoft.com/office/powerpoint/2010/main" val="370667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75_TF02895261" id="{09871225-3C89-4965-9994-3C1727E7602C}" vid="{4AD81417-1316-475F-B518-906C0D665D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TF02895261 (1)</Template>
  <TotalTime>274</TotalTime>
  <Words>675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Digital Blue Tunnel 16x9</vt:lpstr>
      <vt:lpstr>VendaVolt Clear Token</vt:lpstr>
      <vt:lpstr>What is VendaVolt Clear Token?</vt:lpstr>
      <vt:lpstr>Where can I use VendaVolt Clear Token?</vt:lpstr>
      <vt:lpstr>Do I need an Account?</vt:lpstr>
      <vt:lpstr>How do I fund my account?</vt:lpstr>
      <vt:lpstr>Now I have the app and have funded my account.  How do I use the app and my funds?</vt:lpstr>
      <vt:lpstr>How do I use the VendaVolt Clear Token to make a payment to charge my Electric Vehicle.</vt:lpstr>
      <vt:lpstr>Can I check my VendaVolt Clear Token balance?</vt:lpstr>
      <vt:lpstr>What else can I do with my funds?</vt:lpstr>
      <vt:lpstr>Are there any costs to me?</vt:lpstr>
      <vt:lpstr>What if I have questions or something just doesn’t go right?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 Token</dc:title>
  <dc:creator>Administrator</dc:creator>
  <cp:lastModifiedBy>Darrell Rademacher</cp:lastModifiedBy>
  <cp:revision>22</cp:revision>
  <dcterms:created xsi:type="dcterms:W3CDTF">2019-11-02T15:36:41Z</dcterms:created>
  <dcterms:modified xsi:type="dcterms:W3CDTF">2019-11-24T12:33:05Z</dcterms:modified>
</cp:coreProperties>
</file>